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95" r:id="rId4"/>
    <p:sldId id="297" r:id="rId5"/>
    <p:sldId id="298" r:id="rId6"/>
    <p:sldId id="29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2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7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0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7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1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3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0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D89C2-5F52-462F-A1E7-B07AD50F8DDE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30601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11</a:t>
            </a:r>
            <a:r>
              <a:rPr lang="ko-KR" altLang="en-US" dirty="0" smtClean="0"/>
              <a:t>주차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dirty="0" smtClean="0"/>
          </a:p>
          <a:p>
            <a:pPr algn="r"/>
            <a:r>
              <a:rPr lang="en-US" altLang="ko-KR" sz="2800" dirty="0" smtClean="0"/>
              <a:t>2019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12</a:t>
            </a:r>
            <a:r>
              <a:rPr lang="ko-KR" altLang="en-US" sz="2800" dirty="0" smtClean="0"/>
              <a:t>월 </a:t>
            </a:r>
            <a:r>
              <a:rPr lang="en-US" altLang="ko-KR" sz="2800" dirty="0" smtClean="0"/>
              <a:t>5</a:t>
            </a:r>
            <a:r>
              <a:rPr lang="ko-KR" altLang="en-US" sz="2800" dirty="0" smtClean="0"/>
              <a:t>일</a:t>
            </a:r>
            <a:endParaRPr lang="en-US" altLang="ko-KR" sz="2800" dirty="0" smtClean="0"/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67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실습 안내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99592"/>
            <a:ext cx="10515600" cy="5034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 err="1" smtClean="0"/>
              <a:t>ㆍ실습</a:t>
            </a:r>
            <a:r>
              <a:rPr lang="ko-KR" altLang="en-US" sz="2400" b="1" dirty="0" smtClean="0"/>
              <a:t> 조교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b="1" dirty="0" smtClean="0"/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황인호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공학 </a:t>
            </a:r>
            <a:r>
              <a:rPr lang="en-US" altLang="ko-KR" sz="1400" dirty="0" smtClean="0"/>
              <a:t>6</a:t>
            </a:r>
            <a:r>
              <a:rPr lang="ko-KR" altLang="en-US" sz="1400" dirty="0" smtClean="0"/>
              <a:t>호관 </a:t>
            </a:r>
            <a:r>
              <a:rPr lang="en-US" altLang="ko-KR" sz="1400" dirty="0" smtClean="0"/>
              <a:t>416</a:t>
            </a:r>
            <a:r>
              <a:rPr lang="ko-KR" altLang="en-US" sz="1400" dirty="0" smtClean="0"/>
              <a:t>호 컴퓨터통신 연구실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- email : inho0919@kangwon.ac.kr</a:t>
            </a:r>
          </a:p>
          <a:p>
            <a:pPr marL="0" indent="0">
              <a:buNone/>
            </a:pPr>
            <a:r>
              <a:rPr lang="ko-KR" altLang="en-US" sz="2400" b="1" dirty="0" err="1" smtClean="0"/>
              <a:t>ㆍ실습</a:t>
            </a:r>
            <a:r>
              <a:rPr lang="ko-KR" altLang="en-US" sz="2400" b="1" dirty="0" smtClean="0"/>
              <a:t> 내용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1400" b="1" dirty="0" smtClean="0"/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실습시간 내에 확인 받지 못한 경우 </a:t>
            </a:r>
            <a:r>
              <a:rPr lang="en-US" altLang="ko-KR" sz="1400" dirty="0" err="1" smtClean="0"/>
              <a:t>vhd</a:t>
            </a:r>
            <a:r>
              <a:rPr lang="ko-KR" altLang="en-US" sz="1400" dirty="0" smtClean="0"/>
              <a:t>파일로 제출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실습시간 내에 검사</a:t>
            </a:r>
            <a:r>
              <a:rPr lang="en-US" altLang="ko-KR" sz="1400" b="1" dirty="0" smtClean="0"/>
              <a:t> : 100%</a:t>
            </a:r>
          </a:p>
          <a:p>
            <a:pPr marL="0" indent="0">
              <a:buNone/>
            </a:pPr>
            <a:r>
              <a:rPr lang="en-US" altLang="ko-KR" sz="1400" b="1" dirty="0" smtClean="0"/>
              <a:t>	- </a:t>
            </a:r>
            <a:r>
              <a:rPr lang="ko-KR" altLang="en-US" sz="1400" b="1" dirty="0" smtClean="0"/>
              <a:t>실습일 내에 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해당 주차 목요일 </a:t>
            </a:r>
            <a:r>
              <a:rPr lang="en-US" altLang="ko-KR" sz="1400" b="1" dirty="0" smtClean="0"/>
              <a:t>23</a:t>
            </a:r>
            <a:r>
              <a:rPr lang="ko-KR" altLang="en-US" sz="1400" b="1" dirty="0" smtClean="0"/>
              <a:t>시 </a:t>
            </a:r>
            <a:r>
              <a:rPr lang="en-US" altLang="ko-KR" sz="1400" b="1" dirty="0" smtClean="0"/>
              <a:t>59</a:t>
            </a:r>
            <a:r>
              <a:rPr lang="ko-KR" altLang="en-US" sz="1400" b="1" dirty="0" smtClean="0"/>
              <a:t>분 까지</a:t>
            </a:r>
            <a:r>
              <a:rPr lang="en-US" altLang="ko-KR" sz="1400" b="1" dirty="0" smtClean="0"/>
              <a:t>) : </a:t>
            </a:r>
            <a:r>
              <a:rPr lang="en-US" altLang="ko-KR" sz="1400" b="1" dirty="0"/>
              <a:t>8</a:t>
            </a:r>
            <a:r>
              <a:rPr lang="en-US" altLang="ko-KR" sz="1400" b="1" dirty="0" smtClean="0"/>
              <a:t>0%</a:t>
            </a:r>
          </a:p>
          <a:p>
            <a:pPr marL="0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해당 주차 일요일까지 제출 </a:t>
            </a:r>
            <a:r>
              <a:rPr lang="en-US" altLang="ko-KR" sz="1400" b="1" dirty="0" smtClean="0"/>
              <a:t>: 50%</a:t>
            </a:r>
          </a:p>
          <a:p>
            <a:pPr marL="0" indent="0">
              <a:buNone/>
            </a:pPr>
            <a:r>
              <a:rPr lang="en-US" altLang="ko-KR" sz="1400" b="1" dirty="0" smtClean="0"/>
              <a:t>	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미제출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및 기간 초과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0%</a:t>
            </a:r>
          </a:p>
          <a:p>
            <a:pPr marL="0" indent="0">
              <a:buNone/>
            </a:pPr>
            <a:r>
              <a:rPr lang="ko-KR" altLang="en-US" sz="2400" b="1" dirty="0" err="1" smtClean="0"/>
              <a:t>ㆍ제출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위 </a:t>
            </a:r>
            <a:r>
              <a:rPr lang="ko-KR" altLang="en-US" sz="1400" dirty="0" err="1" smtClean="0"/>
              <a:t>이메일</a:t>
            </a:r>
            <a:r>
              <a:rPr lang="ko-KR" altLang="en-US" sz="1400" dirty="0" smtClean="0"/>
              <a:t> 주소</a:t>
            </a:r>
            <a:r>
              <a:rPr lang="en-US" altLang="ko-KR" sz="1400" dirty="0" smtClean="0"/>
              <a:t>(inho0919@kangwon.ac.kr)</a:t>
            </a:r>
            <a:r>
              <a:rPr lang="ko-KR" altLang="en-US" sz="1400" dirty="0" smtClean="0"/>
              <a:t>로 양식대로 </a:t>
            </a:r>
            <a:r>
              <a:rPr lang="en-US" altLang="ko-KR" sz="1400" dirty="0" err="1" smtClean="0"/>
              <a:t>vhd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제출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제목 </a:t>
            </a:r>
            <a:r>
              <a:rPr lang="en-US" altLang="ko-KR" sz="1400" dirty="0" smtClean="0"/>
              <a:t>: [</a:t>
            </a:r>
            <a:r>
              <a:rPr lang="ko-KR" altLang="en-US" sz="1400" dirty="0" smtClean="0"/>
              <a:t>디지털시스템설계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실습</a:t>
            </a:r>
            <a:r>
              <a:rPr lang="en-US" altLang="ko-KR" sz="1400" dirty="0" smtClean="0"/>
              <a:t>_n</a:t>
            </a:r>
            <a:r>
              <a:rPr lang="ko-KR" altLang="en-US" sz="1400" dirty="0" smtClean="0"/>
              <a:t>주차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학번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이름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         </a:t>
            </a:r>
            <a:r>
              <a:rPr lang="en-US" altLang="ko-KR" sz="1400" b="1" dirty="0" smtClean="0"/>
              <a:t>ex) [</a:t>
            </a:r>
            <a:r>
              <a:rPr lang="ko-KR" altLang="en-US" sz="1400" b="1" dirty="0" smtClean="0"/>
              <a:t>디지털시스템설계</a:t>
            </a:r>
            <a:r>
              <a:rPr lang="en-US" altLang="ko-KR" sz="1400" b="1" dirty="0" smtClean="0"/>
              <a:t>]</a:t>
            </a:r>
            <a:r>
              <a:rPr lang="ko-KR" altLang="en-US" sz="1400" b="1" dirty="0" smtClean="0"/>
              <a:t>실습</a:t>
            </a:r>
            <a:r>
              <a:rPr lang="en-US" altLang="ko-KR" sz="1400" b="1" dirty="0" smtClean="0"/>
              <a:t>_1</a:t>
            </a:r>
            <a:r>
              <a:rPr lang="ko-KR" altLang="en-US" sz="1400" b="1" dirty="0" smtClean="0"/>
              <a:t>주차</a:t>
            </a:r>
            <a:r>
              <a:rPr lang="en-US" altLang="ko-KR" sz="1400" b="1" dirty="0" smtClean="0"/>
              <a:t>_201513460_</a:t>
            </a:r>
            <a:r>
              <a:rPr lang="ko-KR" altLang="en-US" sz="1400" b="1" dirty="0" smtClean="0"/>
              <a:t>황인호</a:t>
            </a:r>
            <a:endParaRPr lang="en-US" altLang="ko-KR" sz="1400" b="1" dirty="0" smtClean="0"/>
          </a:p>
          <a:p>
            <a:pPr marL="0" indent="0">
              <a:buNone/>
            </a:pPr>
            <a:endParaRPr lang="en-US" altLang="ko-KR" sz="2400" b="1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93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73363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Electric Piano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8200" y="4783673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  - 5</a:t>
            </a:r>
            <a:r>
              <a:rPr lang="ko-KR" altLang="en-US" sz="1600" dirty="0" smtClean="0"/>
              <a:t>옥타브 </a:t>
            </a:r>
            <a:r>
              <a:rPr lang="ko-KR" altLang="en-US" sz="1600" dirty="0" smtClean="0"/>
              <a:t>도</a:t>
            </a:r>
            <a:r>
              <a:rPr lang="en-US" altLang="ko-KR" sz="1600" dirty="0" smtClean="0"/>
              <a:t>(C)</a:t>
            </a:r>
            <a:r>
              <a:rPr lang="ko-KR" altLang="en-US" sz="1600" dirty="0" smtClean="0"/>
              <a:t>부터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옥타브 도</a:t>
            </a:r>
            <a:r>
              <a:rPr lang="en-US" altLang="ko-KR" sz="1600" dirty="0" smtClean="0"/>
              <a:t>(C)</a:t>
            </a:r>
            <a:r>
              <a:rPr lang="ko-KR" altLang="en-US" sz="1600" dirty="0" smtClean="0"/>
              <a:t>까지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번호에 맞게 </a:t>
            </a:r>
            <a:r>
              <a:rPr lang="ko-KR" altLang="en-US" sz="1600" dirty="0" err="1" smtClean="0"/>
              <a:t>피에조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부저로</a:t>
            </a:r>
            <a:r>
              <a:rPr lang="ko-KR" altLang="en-US" sz="1600" dirty="0" smtClean="0"/>
              <a:t> 출력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총</a:t>
            </a:r>
            <a:r>
              <a:rPr lang="en-US" altLang="ko-KR" sz="1600" dirty="0" smtClean="0"/>
              <a:t> 15</a:t>
            </a:r>
            <a:r>
              <a:rPr lang="ko-KR" altLang="en-US" sz="1600" dirty="0" smtClean="0"/>
              <a:t>개 </a:t>
            </a:r>
            <a:r>
              <a:rPr lang="en-US" altLang="ko-KR" sz="1600" dirty="0" smtClean="0"/>
              <a:t>: 1~E </a:t>
            </a:r>
            <a:r>
              <a:rPr lang="ko-KR" altLang="en-US" sz="1600" dirty="0" smtClean="0"/>
              <a:t>버튼까지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smtClean="0"/>
              <a:t>- #(Sharp)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F</a:t>
            </a:r>
            <a:r>
              <a:rPr lang="ko-KR" altLang="en-US" sz="1600" dirty="0" smtClean="0"/>
              <a:t>버튼과 해당 버튼을 동시에 클릭할 시 </a:t>
            </a:r>
            <a:r>
              <a:rPr lang="ko-KR" altLang="en-US" sz="1600" dirty="0" err="1" smtClean="0"/>
              <a:t>피에조에</a:t>
            </a:r>
            <a:r>
              <a:rPr lang="ko-KR" altLang="en-US" sz="1600" dirty="0" smtClean="0"/>
              <a:t> 출력</a:t>
            </a:r>
            <a:r>
              <a:rPr lang="en-US" altLang="ko-KR" sz="1600" dirty="0" smtClean="0"/>
              <a:t>(ex : 5</a:t>
            </a:r>
            <a:r>
              <a:rPr lang="ko-KR" altLang="en-US" sz="1600" dirty="0" smtClean="0"/>
              <a:t>옥타브 </a:t>
            </a:r>
            <a:r>
              <a:rPr lang="en-US" altLang="ko-KR" sz="1600" dirty="0" smtClean="0"/>
              <a:t>C# = </a:t>
            </a:r>
            <a:r>
              <a:rPr lang="ko-KR" altLang="en-US" sz="1600" dirty="0" smtClean="0"/>
              <a:t>버튼</a:t>
            </a:r>
            <a:r>
              <a:rPr lang="en-US" altLang="ko-KR" sz="1600" dirty="0" smtClean="0"/>
              <a:t>1 + </a:t>
            </a:r>
            <a:r>
              <a:rPr lang="ko-KR" altLang="en-US" sz="1600" dirty="0" smtClean="0"/>
              <a:t>버튼</a:t>
            </a:r>
            <a:r>
              <a:rPr lang="en-US" altLang="ko-KR" sz="1600" dirty="0"/>
              <a:t>F</a:t>
            </a:r>
            <a:r>
              <a:rPr lang="en-US" altLang="ko-KR" sz="1600" dirty="0" smtClean="0"/>
              <a:t>)</a:t>
            </a:r>
            <a:r>
              <a:rPr lang="en-US" altLang="ko-KR" sz="1600" dirty="0" smtClean="0"/>
              <a:t> 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- 5</a:t>
            </a:r>
            <a:r>
              <a:rPr lang="ko-KR" altLang="en-US" sz="1600" dirty="0" smtClean="0"/>
              <a:t>옥타브 </a:t>
            </a:r>
            <a:r>
              <a:rPr lang="en-US" altLang="ko-KR" sz="1600" dirty="0" smtClean="0"/>
              <a:t>#(Sharp)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FND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L, 6</a:t>
            </a:r>
            <a:r>
              <a:rPr lang="ko-KR" altLang="en-US" sz="1600" dirty="0" smtClean="0"/>
              <a:t>옥타브 </a:t>
            </a:r>
            <a:r>
              <a:rPr lang="en-US" altLang="ko-KR" sz="1600" dirty="0" smtClean="0"/>
              <a:t>#(Sharp)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FND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H</a:t>
            </a:r>
            <a:r>
              <a:rPr lang="ko-KR" altLang="en-US" sz="1600" dirty="0" smtClean="0"/>
              <a:t>로 표기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err="1" smtClean="0"/>
              <a:t>클록</a:t>
            </a:r>
            <a:r>
              <a:rPr lang="ko-KR" altLang="en-US" sz="1600" dirty="0" smtClean="0"/>
              <a:t> 주기는 </a:t>
            </a:r>
            <a:r>
              <a:rPr lang="en-US" altLang="ko-KR" sz="1600" dirty="0" smtClean="0"/>
              <a:t>1MHz</a:t>
            </a:r>
            <a:r>
              <a:rPr lang="ko-KR" altLang="en-US" sz="1600" dirty="0" smtClean="0"/>
              <a:t>로 설정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- #(Sharp)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C, D, F, G, A(</a:t>
            </a:r>
            <a:r>
              <a:rPr lang="ko-KR" altLang="en-US" sz="1600" dirty="0" smtClean="0"/>
              <a:t>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레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라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만 구현</a:t>
            </a:r>
            <a:endParaRPr lang="en-US" altLang="ko-KR" sz="1600" dirty="0" smtClean="0"/>
          </a:p>
          <a:p>
            <a:r>
              <a:rPr lang="en-US" altLang="ko-KR" sz="1600" dirty="0" smtClean="0"/>
              <a:t>  - </a:t>
            </a:r>
            <a:r>
              <a:rPr lang="en-US" altLang="ko-KR" sz="1600" dirty="0"/>
              <a:t>Pin</a:t>
            </a:r>
            <a:r>
              <a:rPr lang="ko-KR" altLang="en-US" sz="1600" dirty="0"/>
              <a:t>목록 확인한 후 </a:t>
            </a:r>
            <a:r>
              <a:rPr lang="en-US" altLang="ko-KR" sz="1600" dirty="0"/>
              <a:t>Pin Planner </a:t>
            </a:r>
            <a:r>
              <a:rPr lang="ko-KR" altLang="en-US" sz="1600" dirty="0" smtClean="0"/>
              <a:t>작성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43" y="1350674"/>
            <a:ext cx="5849258" cy="3303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177" y="1430740"/>
            <a:ext cx="2185472" cy="1347316"/>
          </a:xfrm>
          <a:prstGeom prst="rect">
            <a:avLst/>
          </a:prstGeom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77" y="2569573"/>
            <a:ext cx="2580888" cy="178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34248" y="1740557"/>
            <a:ext cx="1169773" cy="261780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Pin </a:t>
            </a:r>
            <a:r>
              <a:rPr lang="ko-KR" altLang="en-US" sz="3600" dirty="0" smtClean="0"/>
              <a:t>목록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798"/>
            <a:ext cx="5248564" cy="5285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9" y="1704548"/>
            <a:ext cx="4839855" cy="49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Pin </a:t>
            </a:r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838"/>
          <a:stretch/>
        </p:blipFill>
        <p:spPr>
          <a:xfrm>
            <a:off x="838200" y="1529052"/>
            <a:ext cx="5377873" cy="45138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9051"/>
            <a:ext cx="5187115" cy="23219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33238"/>
          <a:stretch/>
        </p:blipFill>
        <p:spPr>
          <a:xfrm>
            <a:off x="6096000" y="3850987"/>
            <a:ext cx="5406260" cy="21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출력예시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출력예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7371" y="1514475"/>
            <a:ext cx="7697258" cy="43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157</Words>
  <Application>Microsoft Office PowerPoint</Application>
  <PresentationFormat>와이드스크린</PresentationFormat>
  <Paragraphs>27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11주차 실습</vt:lpstr>
      <vt:lpstr>실습 안내</vt:lpstr>
      <vt:lpstr>1. Electric Piano</vt:lpstr>
      <vt:lpstr>1. Pin 목록 </vt:lpstr>
      <vt:lpstr>1. Pin 목록</vt:lpstr>
      <vt:lpstr>1. 출력예시 (동영상)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실습</dc:title>
  <dc:creator>황 인호</dc:creator>
  <cp:lastModifiedBy>황 인호</cp:lastModifiedBy>
  <cp:revision>107</cp:revision>
  <dcterms:created xsi:type="dcterms:W3CDTF">2019-09-02T13:40:33Z</dcterms:created>
  <dcterms:modified xsi:type="dcterms:W3CDTF">2019-12-01T15:15:57Z</dcterms:modified>
</cp:coreProperties>
</file>